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ermanent Marker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ermanentMarker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097ffe9a7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1097ffe9a7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097ffe9a7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097ffe9a7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097ffe9a7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097ffe9a7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097ffe9a7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097ffe9a7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097ffe9a7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097ffe9a7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0a480b96b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0a480b96b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10a480b96b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10a480b96b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0a480b96b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0a480b96b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0a480b96b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0a480b96b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097ffe9a7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097ffe9a7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1607100" y="2223825"/>
            <a:ext cx="5871900" cy="12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Permanent Marker"/>
                <a:ea typeface="Permanent Marker"/>
                <a:cs typeface="Permanent Marker"/>
                <a:sym typeface="Permanent Marker"/>
              </a:rPr>
              <a:t>By Owen, Eliska, Filip, Constanza &amp; Vasco</a:t>
            </a:r>
            <a:endParaRPr sz="41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292625"/>
            <a:ext cx="732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Conclusion &amp; Insights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Surprising findings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Most shark attacks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occurred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during warmer months in each hemisphere.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Surfing and Swimming are at the top of the most dangerous activities.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While USA has the most shark attack incidents, Australia has the most fatal incidents recorded. 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Significant decline in the recorded percentage of fatal shark attacks, dropping from over 60% in the early 1900s to around 5.66% in the 2010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Potential implications of findings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omic Sans MS"/>
              <a:buChar char="●"/>
            </a:pPr>
            <a:r>
              <a:rPr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People need to take care of sharks, especially if in more dangerous locations, seasons and countries. Especially Australia in Summer, when swimming or surfing</a:t>
            </a:r>
            <a:endParaRPr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>
            <p:ph type="ctrTitle"/>
          </p:nvPr>
        </p:nvSpPr>
        <p:spPr>
          <a:xfrm>
            <a:off x="1607100" y="2147625"/>
            <a:ext cx="5871900" cy="12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Permanent Marker"/>
                <a:ea typeface="Permanent Marker"/>
                <a:cs typeface="Permanent Marker"/>
                <a:sym typeface="Permanent Marker"/>
              </a:rPr>
              <a:t>Thank you!</a:t>
            </a:r>
            <a:endParaRPr sz="76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2472825" y="3221200"/>
            <a:ext cx="4388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and don't let the sharks get you</a:t>
            </a:r>
            <a:endParaRPr sz="1800">
              <a:solidFill>
                <a:schemeClr val="dk1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92625"/>
            <a:ext cx="69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Project Overview</a:t>
            </a:r>
            <a:endParaRPr b="1" sz="3700"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7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64100" y="1152475"/>
            <a:ext cx="810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Original data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Quite large and unorganized dataset about shark attacks related data, which included demographic and geographic informations, types of injuries and shark species.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Our goal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clean the dataset and then analyse, in order to test our hypothesis.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Business Case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Educational and safety apps for ocean-goers to reduce shark incidents by providing real-time safety tips, risk factors, and location-based guidelines.</a:t>
            </a:r>
            <a:b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Hypothesis 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Educating users about shark encounter risk factors, including location, time of year, and activity type, will increase their awareness and reduce shark-related incidents.</a:t>
            </a:r>
            <a:endParaRPr b="1" sz="19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292625"/>
            <a:ext cx="69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Data Wrangling &amp; Cleaning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Techniques Utilized</a:t>
            </a:r>
            <a:endParaRPr b="1"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effectively clean and process the data, we applied various techniques and methods, including .apply, .map, .replace, .dropna, .isna, str.replace, .to_datetime, and .fillna.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We saved these cleaning processes as functions, so that they could all be called directly after the data is imported to then allow analysis.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Challenges Encountered</a:t>
            </a:r>
            <a:endParaRPr b="1"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mic Sans MS"/>
              <a:buChar char="●"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High volume of missing values and empty columns.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mic Sans MS"/>
              <a:buChar char="●"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Determining the optimal approach to implement changes without disrupting the integrity of the database.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mic Sans MS"/>
              <a:buChar char="●"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Inconsistencies in value names across columns and standardizing them for uniformity.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approach ensured effective data cleaning, preserving database quality and accuracy.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292625"/>
            <a:ext cx="732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074250"/>
            <a:ext cx="8520600" cy="35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Summary of data</a:t>
            </a:r>
            <a:endParaRPr b="1"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After cleaning we had 4,454 incidents, ranging from 1900-2024, including the following columns: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1" marL="9144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○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Date, Year,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Month, Season,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Country, Hemisphere, Activity, Sex, Age, Fatal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Techniques Utilized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Functions groupby(), .agg(), .pivot_table(),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for grouping data,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unstack(), .melt(), sort_values()  to prepare them for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visualization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Seaborn and matplotlib.pyplot libraries, barplot and histplots for data visualization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20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292625"/>
            <a:ext cx="67815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4115975" y="1164200"/>
            <a:ext cx="4897200" cy="19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We observed trends in reported shark incidents by month across the two hemispheres. 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the Northern Hemisphere, most attacks occur from June-Sept, while in the Southern Hemisphere, the peak months are Nov-Feb. 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shows that warmer months see more incidents, likely because more people are in the water. It may also indicate that sharks are more active in warmer conditions.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6050" y="3105525"/>
            <a:ext cx="2332925" cy="173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300" y="1209775"/>
            <a:ext cx="3820551" cy="290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292625"/>
            <a:ext cx="67815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20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300" y="1152476"/>
            <a:ext cx="3603950" cy="32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4294650" y="1302850"/>
            <a:ext cx="4406700" cy="32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" sz="122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</a:t>
            </a:r>
            <a:r>
              <a:rPr lang="en" sz="122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US</a:t>
            </a:r>
            <a:r>
              <a:rPr lang="en" sz="122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had by far the most reported incidents of any country, although Australia had a higher number of fatal incidents.</a:t>
            </a:r>
            <a:endParaRPr sz="122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22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suggests that the sharks around Australia are far more dangerous than the ones found in America, as despite Australia’s far smaller population they have a high count of shark fatalities.</a:t>
            </a:r>
            <a:endParaRPr sz="122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" sz="122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We also observed a significant decline in the percentage of fatal shark attacks, dropping from over 60% in the early 1900s to around 5.66% in the 2010s, this trend could be due to improved medical response, increased public awareness, but also because of more accurate data</a:t>
            </a:r>
            <a:endParaRPr sz="122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292625"/>
            <a:ext cx="67815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20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623100" y="3570575"/>
            <a:ext cx="3411000" cy="19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reported number of shark attacks has significantly increased over the last 100 years. 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However, this is </a:t>
            </a: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likely due to increased reporting and increased global population.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375" y="1032375"/>
            <a:ext cx="3288775" cy="246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1995" y="1067095"/>
            <a:ext cx="3992449" cy="262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793175" y="3690100"/>
            <a:ext cx="3936000" cy="19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Most</a:t>
            </a: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shark attacks occur when people are either Swimming or Surfing. 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These are more dangerous than activities such as being on a boat, or fishing, where you can be out of the water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292625"/>
            <a:ext cx="67815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515775" y="3874975"/>
            <a:ext cx="3791100" cy="15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Whilst the number of reported incidents has significantly increased, these are now mostly non-fatal. The level of fatal incidents has remained fairly consistent by decade.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4902600" y="3839475"/>
            <a:ext cx="3750600" cy="14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Therefore, the proportion of fatal incidents has significantly reduced.</a:t>
            </a:r>
            <a:endParaRPr sz="10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</a:t>
            </a:r>
            <a:r>
              <a:rPr lang="en" sz="10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his could be due to improved medical response, increased public awareness, and increased reporting of non-fatal incidents</a:t>
            </a:r>
            <a:endParaRPr sz="10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801" y="999225"/>
            <a:ext cx="3791050" cy="284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6445" y="999225"/>
            <a:ext cx="3697099" cy="284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1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292625"/>
            <a:ext cx="732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Major Obstacle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52475"/>
            <a:ext cx="8520600" cy="11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Missing Data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Duplicate Data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Inconsistent Values, requiring standardization for accurate analysis.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Working on the Git Hub (how to use it properly) and Colab.</a:t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3" name="Google Shape;123;p21"/>
          <p:cNvSpPr txBox="1"/>
          <p:nvPr>
            <p:ph type="title"/>
          </p:nvPr>
        </p:nvSpPr>
        <p:spPr>
          <a:xfrm>
            <a:off x="387900" y="2289350"/>
            <a:ext cx="256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Learnings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345750" y="3115575"/>
            <a:ext cx="8452500" cy="10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Learn to identify and remove duplicate entries for accurate representation.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to develop techniques to handle missing values, such as removing incomplete rows and make data easier to analyze and group, enhancing accuracy.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Gain skills in version control and collaborative tools for managing project changes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good project planning and tasks dividing can help to finish project on time without any pressure 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Overcoming these obstacles helped us to improve data quality, analytical accuracy, and team collaboration, leading to a more professional and reliable project.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